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12"/>
  </p:notesMasterIdLst>
  <p:handoutMasterIdLst>
    <p:handoutMasterId r:id="rId13"/>
  </p:handoutMasterIdLst>
  <p:sldIdLst>
    <p:sldId id="2147480127" r:id="rId4"/>
    <p:sldId id="2147480129" r:id="rId5"/>
    <p:sldId id="2147483634" r:id="rId6"/>
    <p:sldId id="2147483635" r:id="rId7"/>
    <p:sldId id="2147483636" r:id="rId8"/>
    <p:sldId id="2147483637" r:id="rId9"/>
    <p:sldId id="2147483638" r:id="rId10"/>
    <p:sldId id="2147483639" r:id="rId1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7"/>
            <p14:sldId id="2147480129"/>
            <p14:sldId id="2147483634"/>
            <p14:sldId id="2147483635"/>
            <p14:sldId id="2147483636"/>
            <p14:sldId id="2147483637"/>
            <p14:sldId id="2147483638"/>
            <p14:sldId id="2147483639"/>
          </p14:sldIdLst>
        </p14:section>
        <p14:section name="Agenda" id="{194114FB-11A9-460A-BA65-6CA85323C1BD}">
          <p14:sldIdLst/>
        </p14:section>
        <p14:section name="1 - Section slide options" id="{1588D2DD-7526-4E2A-805C-721F64D91A8E}">
          <p14:sldIdLst/>
        </p14:section>
        <p14:section name="2 - Headline only slides" id="{D1C1D983-152B-C840-9473-185250523AC9}">
          <p14:sldIdLst/>
        </p14:section>
        <p14:section name="3 - Content slides" id="{93CA586B-067E-FD48-9DD1-5E50DEAEC65A}">
          <p14:sldIdLst/>
        </p14:section>
        <p14:section name="4 - Demo speaker intro slides" id="{400F4C69-B841-7448-8A82-665672F2D72B}">
          <p14:sldIdLst/>
        </p14:section>
        <p14:section name="5 - Demo slides" id="{8EC57211-9920-4340-B841-30BAD39AE38B}">
          <p14:sldIdLst/>
        </p14:section>
        <p14:section name="6 - Charts &amp; Graphs" id="{4B4F26A0-E863-F444-8484-43A5A4C8AF97}">
          <p14:sldIdLst/>
        </p14:section>
        <p14:section name="8 - Photo slides" id="{0AF578B1-CD8A-43DA-99D3-79D4DA61F65F}">
          <p14:sldIdLst/>
        </p14:section>
        <p14:section name="9 - Quote slides" id="{B01A77B5-8462-45FD-B993-08F7F3659690}">
          <p14:sldIdLst/>
        </p14:section>
        <p14:section name="10 - Closing slides" id="{1E7AC317-C1C3-BF4A-95B2-52EB01762F53}">
          <p14:sldIdLst/>
        </p14:section>
        <p14:section name="12 - Blank slides" id="{250BA7C2-9498-7B41-8CE8-71A94990B69D}">
          <p14:sldIdLst/>
        </p14:section>
        <p14:section name="CTA" id="{9946D97F-7976-434D-A7C5-F41CEA3EA6FE}">
          <p14:sldIdLst/>
        </p14:section>
        <p14:section name="11 - Icons for use" id="{C2F20541-B464-B145-886A-A824BE6EDF4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42392F-434B-4B7D-B39E-7AB031F2F199}" v="25" dt="2024-08-13T04:00:43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8/12/2024 8:53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8/12/2024 8:52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0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297511"/>
            <a:ext cx="6367270" cy="18817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OpenAI and Azure OpenAI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3186250"/>
            <a:ext cx="6589810" cy="984885"/>
          </a:xfrm>
        </p:spPr>
        <p:txBody>
          <a:bodyPr/>
          <a:lstStyle/>
          <a:p>
            <a:r>
              <a:rPr lang="en-US" sz="3200" dirty="0"/>
              <a:t>A .NET SDK Convergence Story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D3527E-11D7-03A6-EA47-29BE7B793B1B}"/>
              </a:ext>
            </a:extLst>
          </p:cNvPr>
          <p:cNvSpPr txBox="1">
            <a:spLocks/>
          </p:cNvSpPr>
          <p:nvPr/>
        </p:nvSpPr>
        <p:spPr>
          <a:xfrm>
            <a:off x="582171" y="4409905"/>
            <a:ext cx="5430837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Roger </a:t>
            </a:r>
            <a:r>
              <a:rPr lang="en-US" sz="2400" dirty="0" err="1"/>
              <a:t>Pincombe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Matt Soucoup</a:t>
            </a:r>
          </a:p>
        </p:txBody>
      </p:sp>
    </p:spTree>
    <p:extLst>
      <p:ext uri="{BB962C8B-B14F-4D97-AF65-F5344CB8AC3E}">
        <p14:creationId xmlns:p14="http://schemas.microsoft.com/office/powerpoint/2010/main" val="19817993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5C50B-CA19-7EFA-A1C8-61266E0C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5" y="798895"/>
            <a:ext cx="3311045" cy="90000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3A72297-72CE-086B-D2F3-82E11269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42" y="637290"/>
            <a:ext cx="1024567" cy="106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eart 5">
            <a:extLst>
              <a:ext uri="{FF2B5EF4-FFF2-40B4-BE49-F238E27FC236}">
                <a16:creationId xmlns:a16="http://schemas.microsoft.com/office/drawing/2014/main" id="{7D378D1B-795D-5431-CACA-E64E67BE0F18}"/>
              </a:ext>
            </a:extLst>
          </p:cNvPr>
          <p:cNvSpPr/>
          <p:nvPr/>
        </p:nvSpPr>
        <p:spPr>
          <a:xfrm>
            <a:off x="4370113" y="978037"/>
            <a:ext cx="724486" cy="606002"/>
          </a:xfrm>
          <a:prstGeom prst="heart">
            <a:avLst/>
          </a:prstGeom>
          <a:solidFill>
            <a:srgbClr val="C0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CB3797-CEF1-1D13-8CD5-F0D3FA74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35" y="1947503"/>
            <a:ext cx="6367270" cy="880306"/>
          </a:xfrm>
        </p:spPr>
        <p:txBody>
          <a:bodyPr/>
          <a:lstStyle/>
          <a:p>
            <a:r>
              <a:rPr lang="en-US" sz="4800" dirty="0"/>
              <a:t>OpenAI library for .NET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88C68B-26B1-56E6-0069-02942C021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854" y="2971008"/>
            <a:ext cx="5430837" cy="276999"/>
          </a:xfrm>
        </p:spPr>
        <p:txBody>
          <a:bodyPr/>
          <a:lstStyle/>
          <a:p>
            <a:r>
              <a:rPr lang="en-US" dirty="0"/>
              <a:t>Customer benefits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47F01-C80D-576B-F424-3AA3A8F07624}"/>
              </a:ext>
            </a:extLst>
          </p:cNvPr>
          <p:cNvSpPr txBox="1"/>
          <p:nvPr/>
        </p:nvSpPr>
        <p:spPr>
          <a:xfrm>
            <a:off x="952854" y="3510765"/>
            <a:ext cx="6097836" cy="233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marR="0" lvl="0" indent="-1746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等线" panose="02010600030101010101" pitchFamily="2" charset="-122"/>
                <a:cs typeface="+mn-cs"/>
              </a:rPr>
              <a:t>Official client library built in partnership with OpenAI</a:t>
            </a:r>
          </a:p>
          <a:p>
            <a:pPr marL="174625" marR="0" lvl="0" indent="-1746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等线" panose="02010600030101010101" pitchFamily="2" charset="-122"/>
                <a:cs typeface="+mn-cs"/>
              </a:rPr>
              <a:t>Parity with Python and JavaScript/TypeScript libraries</a:t>
            </a:r>
          </a:p>
          <a:p>
            <a:pPr marL="174625" marR="0" lvl="0" indent="-1746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等线" panose="02010600030101010101" pitchFamily="2" charset="-122"/>
                <a:cs typeface="+mn-cs"/>
              </a:rPr>
              <a:t>Support the newest OpenAI features and models</a:t>
            </a:r>
          </a:p>
          <a:p>
            <a:pPr marL="174625" marR="0" lvl="0" indent="-1746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等线" panose="02010600030101010101" pitchFamily="2" charset="-122"/>
                <a:cs typeface="+mn-cs"/>
              </a:rPr>
              <a:t>GPT4o and Assistants v2 support from Day One</a:t>
            </a:r>
          </a:p>
          <a:p>
            <a:pPr marL="174625" marR="0" lvl="0" indent="-1746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等线" panose="02010600030101010101" pitchFamily="2" charset="-122"/>
                <a:cs typeface="+mn-cs"/>
              </a:rPr>
              <a:t>Unified experience across OpenAI and Azure OpenAI</a:t>
            </a:r>
          </a:p>
        </p:txBody>
      </p:sp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73B1-381F-24FF-C5B4-66D713D1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524824"/>
          </a:xfrm>
        </p:spPr>
        <p:txBody>
          <a:bodyPr/>
          <a:lstStyle/>
          <a:p>
            <a:r>
              <a:rPr lang="en-US" dirty="0"/>
              <a:t>.NET OpenAI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EA607-C466-3158-582A-D405FADF7A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79B7C2-228E-29E8-421A-9961E0B7920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9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8C237-3092-E6CF-97AA-B3F79884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OpenAI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C6925-1A76-98FE-CE34-D03CA52D06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D92844-D4F7-9327-6B62-A01F80040A23}"/>
              </a:ext>
            </a:extLst>
          </p:cNvPr>
          <p:cNvSpPr/>
          <p:nvPr/>
        </p:nvSpPr>
        <p:spPr bwMode="auto">
          <a:xfrm>
            <a:off x="4266848" y="4755198"/>
            <a:ext cx="3846262" cy="6508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OpenAI library for .NET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652192-E558-5836-9ACF-1CA295F77447}"/>
              </a:ext>
            </a:extLst>
          </p:cNvPr>
          <p:cNvSpPr/>
          <p:nvPr/>
        </p:nvSpPr>
        <p:spPr bwMode="auto">
          <a:xfrm>
            <a:off x="4266848" y="1743077"/>
            <a:ext cx="3846262" cy="6805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OpenAI </a:t>
            </a:r>
            <a:r>
              <a:rPr lang="en-US" sz="2000">
                <a:solidFill>
                  <a:srgbClr val="FFFFFF"/>
                </a:solidFill>
                <a:latin typeface="Segoe UI"/>
              </a:rPr>
              <a:t>library for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.NET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B062ED-BDA5-BF6F-608E-6ACB8C67B44F}"/>
              </a:ext>
            </a:extLst>
          </p:cNvPr>
          <p:cNvCxnSpPr>
            <a:cxnSpLocks/>
          </p:cNvCxnSpPr>
          <p:nvPr/>
        </p:nvCxnSpPr>
        <p:spPr>
          <a:xfrm flipV="1">
            <a:off x="3824390" y="3579158"/>
            <a:ext cx="4543219" cy="204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6993043E-B08B-0E0E-BE52-0C383E14758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OpenAI library for .NET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7484071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993043E-B08B-0E0E-BE52-0C383E14758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OpenAI library for .NET</a:t>
            </a:r>
            <a:endParaRPr lang="en-US" baseline="30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4897B1-DB74-46B4-0E59-5B42ECFBD553}"/>
              </a:ext>
            </a:extLst>
          </p:cNvPr>
          <p:cNvSpPr/>
          <p:nvPr/>
        </p:nvSpPr>
        <p:spPr bwMode="auto">
          <a:xfrm>
            <a:off x="4266847" y="4792412"/>
            <a:ext cx="3529587" cy="6508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OpenAIClient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BF109-D720-C1A2-D7E7-9BE2A43C1062}"/>
              </a:ext>
            </a:extLst>
          </p:cNvPr>
          <p:cNvSpPr/>
          <p:nvPr/>
        </p:nvSpPr>
        <p:spPr bwMode="auto">
          <a:xfrm>
            <a:off x="4266848" y="1772765"/>
            <a:ext cx="3529587" cy="6508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AzureOpenAIClient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750E3-99E9-E673-4137-3B1F7750D640}"/>
              </a:ext>
            </a:extLst>
          </p:cNvPr>
          <p:cNvCxnSpPr>
            <a:cxnSpLocks/>
          </p:cNvCxnSpPr>
          <p:nvPr/>
        </p:nvCxnSpPr>
        <p:spPr>
          <a:xfrm flipV="1">
            <a:off x="3824390" y="3579158"/>
            <a:ext cx="4543219" cy="204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DD027E-DA45-B4DB-26C8-821A1DD257A7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6031641" y="2423613"/>
            <a:ext cx="1" cy="236879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8672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7FF5-C139-2438-1A86-DAD3B5462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524824"/>
          </a:xfrm>
        </p:spPr>
        <p:txBody>
          <a:bodyPr/>
          <a:lstStyle/>
          <a:p>
            <a:r>
              <a:rPr lang="en-US" dirty="0"/>
              <a:t>.NET OpenAI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C7051-3877-89F5-DC35-41896E7F77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… with Azure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1603BB0-56F6-3603-FF61-87A32C06051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9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297511"/>
            <a:ext cx="6367270" cy="18817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OpenAI and Azure OpenAI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3186250"/>
            <a:ext cx="6589810" cy="984885"/>
          </a:xfrm>
        </p:spPr>
        <p:txBody>
          <a:bodyPr/>
          <a:lstStyle/>
          <a:p>
            <a:r>
              <a:rPr lang="en-US" sz="3200" dirty="0"/>
              <a:t>A .NET SDK Convergence Story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D3527E-11D7-03A6-EA47-29BE7B793B1B}"/>
              </a:ext>
            </a:extLst>
          </p:cNvPr>
          <p:cNvSpPr txBox="1">
            <a:spLocks/>
          </p:cNvSpPr>
          <p:nvPr/>
        </p:nvSpPr>
        <p:spPr>
          <a:xfrm>
            <a:off x="582171" y="4266686"/>
            <a:ext cx="6116084" cy="18466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Roger </a:t>
            </a:r>
            <a:r>
              <a:rPr lang="en-US" sz="2400" dirty="0" err="1"/>
              <a:t>Pincombe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Matt Soucoup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https://aka.ms/focus-ai-openai-sdk</a:t>
            </a:r>
          </a:p>
        </p:txBody>
      </p:sp>
    </p:spTree>
    <p:extLst>
      <p:ext uri="{BB962C8B-B14F-4D97-AF65-F5344CB8AC3E}">
        <p14:creationId xmlns:p14="http://schemas.microsoft.com/office/powerpoint/2010/main" val="13343378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122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Arial</vt:lpstr>
      <vt:lpstr>Open Sans</vt:lpstr>
      <vt:lpstr>Open Sans ExtraBold</vt:lpstr>
      <vt:lpstr>Segoe Sans Text</vt:lpstr>
      <vt:lpstr>Segoe UI</vt:lpstr>
      <vt:lpstr>Wingdings</vt:lpstr>
      <vt:lpstr>Azure 2023 Template</vt:lpstr>
      <vt:lpstr>OpenAI and Azure OpenAI</vt:lpstr>
      <vt:lpstr>OpenAI library for .NET </vt:lpstr>
      <vt:lpstr>.NET OpenAI SDK</vt:lpstr>
      <vt:lpstr>Azure OpenAI</vt:lpstr>
      <vt:lpstr>PowerPoint Presentation</vt:lpstr>
      <vt:lpstr>PowerPoint Presentation</vt:lpstr>
      <vt:lpstr>.NET OpenAI SDK</vt:lpstr>
      <vt:lpstr>OpenAI and Azure OpenAI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2024-08-13T04:03:14Z</dcterms:modified>
  <cp:category/>
</cp:coreProperties>
</file>